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0" r:id="rId2"/>
    <p:sldId id="257" r:id="rId3"/>
    <p:sldId id="289" r:id="rId4"/>
    <p:sldId id="290" r:id="rId5"/>
    <p:sldId id="287" r:id="rId6"/>
    <p:sldId id="293" r:id="rId7"/>
    <p:sldId id="286" r:id="rId8"/>
    <p:sldId id="285" r:id="rId9"/>
    <p:sldId id="283" r:id="rId10"/>
    <p:sldId id="282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91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C922B-CF7B-4BD9-B33F-D3D2045E0822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32D53-B7D4-4ABC-9C5C-50DA5A9DAD8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32D53-B7D4-4ABC-9C5C-50DA5A9DAD88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C9870-EBC2-4BB0-B9EC-3707279C99D7}" type="slidenum">
              <a:rPr lang="tr-TR" smtClean="0"/>
              <a:pPr>
                <a:defRPr/>
              </a:pPr>
              <a:t>24</a:t>
            </a:fld>
            <a:endParaRPr lang="tr-T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01.12.2017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:\MURAT İ.Ö.O\sunures\PNG\xx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64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1 Başlık"/>
          <p:cNvSpPr>
            <a:spLocks noGrp="1"/>
          </p:cNvSpPr>
          <p:nvPr>
            <p:ph type="ctrTitle"/>
          </p:nvPr>
        </p:nvSpPr>
        <p:spPr>
          <a:xfrm>
            <a:off x="395288" y="1989138"/>
            <a:ext cx="8748712" cy="2232025"/>
          </a:xfrm>
        </p:spPr>
        <p:txBody>
          <a:bodyPr/>
          <a:lstStyle/>
          <a:p>
            <a:pPr eaLnBrk="1" hangingPunct="1"/>
            <a:r>
              <a:rPr lang="tr-TR" sz="4800" b="1" smtClean="0">
                <a:solidFill>
                  <a:srgbClr val="000099"/>
                </a:solidFill>
                <a:latin typeface="Lucida Calligraphy" pitchFamily="66" charset="0"/>
              </a:rPr>
              <a:t>MEBRURE </a:t>
            </a:r>
            <a:r>
              <a:rPr lang="tr-TR" sz="4800" b="1" smtClean="0">
                <a:solidFill>
                  <a:srgbClr val="FF0000"/>
                </a:solidFill>
                <a:latin typeface="Lucida Calligraphy" pitchFamily="66" charset="0"/>
              </a:rPr>
              <a:t>İLHAN </a:t>
            </a:r>
            <a:r>
              <a:rPr lang="tr-TR" sz="4800" b="1" smtClean="0">
                <a:solidFill>
                  <a:srgbClr val="FFFF00"/>
                </a:solidFill>
                <a:latin typeface="Lucida Calligraphy" pitchFamily="66" charset="0"/>
              </a:rPr>
              <a:t>BAĞIŞGİL</a:t>
            </a:r>
            <a:r>
              <a:rPr lang="tr-TR" sz="4800" b="1" smtClean="0">
                <a:solidFill>
                  <a:srgbClr val="000099"/>
                </a:solidFill>
                <a:latin typeface="Lucida Calligraphy" pitchFamily="66" charset="0"/>
              </a:rPr>
              <a:t> </a:t>
            </a:r>
            <a:r>
              <a:rPr lang="tr-TR" sz="4800" b="1" smtClean="0">
                <a:solidFill>
                  <a:srgbClr val="7030A0"/>
                </a:solidFill>
                <a:latin typeface="Lucida Calligraphy" pitchFamily="66" charset="0"/>
              </a:rPr>
              <a:t>ANAOKULU</a:t>
            </a:r>
            <a:endParaRPr lang="tr-TR" sz="4800" b="1" smtClean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768752" cy="1930226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27584" y="162880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755576" y="260649"/>
            <a:ext cx="6102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8. Banyoda Çıplak Olunmaması Bilinci Eğitimi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8" name="7 Resim" descr="Banyoda Çıplak Olunmaması Bilinci Eğitim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768792" cy="500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iceksevin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37444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10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9. Tuvaleti Yaparken Benden Başkası Olmamalı Bilinci Eğitimi</a:t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Tuvaleti Yaparken Benden Başkası Olmamalı Bilinci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10. Soyunurken ve Giyinirken Yalnız Kalınmalı Eğitimi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Soyunurken ve Giyinirken Yalnız Kalınmalı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7494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naokulu\Pictures\indir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2736304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44816" cy="782960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11. İzin Verirsem Kabul Edilirsin Eğitimi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İzin Verirsem Kabul Edilirsin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naokulu\Pictures\indir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0728"/>
            <a:ext cx="3563888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12. Kim Kimdir Eğitimi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Kim Kimdir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24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Anaokulu\Pictures\87525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096344" cy="136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13. Gördüğümü Öğrenirim Eğitimi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Gördüğümü Öğrenirim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969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Anaokulu\Pictures\indir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707904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14. Benim Odam Benim Yatağım Eğitimi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Benim Odam Benim Yatağım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Anaokulu\Pictures\indir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384376" cy="16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15. Kız ve Erkek Çocukların Odalarını Ayırma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Kız ve Erkek Çocukların Odalarını Ayırma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1296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naokulu\Pictures\images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600400" cy="150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/>
              <a:t>16. Oyuncaklar Sandığımız Kadar Masumlar Mı?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Oyuncaklar Sandığımız Kadar Masumlar Mı?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49694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naokulu\Pictures\images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857250" cy="2066925"/>
          </a:xfrm>
          <a:prstGeom prst="rect">
            <a:avLst/>
          </a:prstGeom>
          <a:noFill/>
        </p:spPr>
      </p:pic>
      <p:pic>
        <p:nvPicPr>
          <p:cNvPr id="3075" name="Picture 3" descr="C:\Users\Anaokulu\Pictures\barbie-piriltili-oyuncak-bebek-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836712"/>
            <a:ext cx="230425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17. Bak Nasıl Olmuşum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Bak Nasıl Olmuşum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28092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naokulu\Pictures\indir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312368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C:\Users\Anaokulu\Pictures\indir (2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18. Sizi Sürekli İzliyorum Eğitimi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Sizi Sürekli İzliyorum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42493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Anaokulu\Pictures\images (3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888432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19. Kelimelerin </a:t>
            </a:r>
            <a:r>
              <a:rPr lang="tr-TR" b="1" dirty="0" err="1" smtClean="0">
                <a:solidFill>
                  <a:srgbClr val="FF0000"/>
                </a:solidFill>
              </a:rPr>
              <a:t>AnlamlarI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Kelimelerin Anlamları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13690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Anaokulu\Pictures\images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352839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://lafmacun.net/upload/media/entries/2016-02/28/541-19-aaef927b488651d04bf91fc8bc93be9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Anaokulu\Pictures\images (3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302433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21. Anne ve Babaların Nasıl Gözlemci Olması Gerektiği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Anne ve Babaların Nasıl Gözlemci Olması Gerektiğ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249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Anaokulu\Pictures\images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240360" cy="1815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Resi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87450" y="5445125"/>
            <a:ext cx="7056438" cy="6413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TEŞEKKÜRLER ...</a:t>
            </a:r>
          </a:p>
        </p:txBody>
      </p:sp>
      <p:sp>
        <p:nvSpPr>
          <p:cNvPr id="24580" name="WordArt 3"/>
          <p:cNvSpPr>
            <a:spLocks noChangeArrowheads="1" noChangeShapeType="1" noTextEdit="1"/>
          </p:cNvSpPr>
          <p:nvPr/>
        </p:nvSpPr>
        <p:spPr bwMode="auto">
          <a:xfrm>
            <a:off x="971550" y="4365625"/>
            <a:ext cx="7488238" cy="11890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r-TR" sz="40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Katıldığınız ve sabırla dinlediğiniz için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 Mahremiyet Eğitimi Verirken Nasıl Olmalı</a:t>
            </a:r>
            <a:endParaRPr lang="tr-TR" dirty="0"/>
          </a:p>
        </p:txBody>
      </p:sp>
      <p:pic>
        <p:nvPicPr>
          <p:cNvPr id="4" name="3 İçerik Yer Tutucusu" descr="Mahremiyet Eğitimi Verirken Nasıl Olmalı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2008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MURAT İ.Ö.O\sunures\PNG\xx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3. Bedenim Bana Aittir Eğitimi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Bedenim Bana Aittir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3690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naokulu\Desktop\çocuklarda değer\indi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836712"/>
            <a:ext cx="30243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4. İzin Verirsem Dokunabilirsin Eğitimi</a:t>
            </a:r>
            <a:br>
              <a:rPr lang="tr-TR" b="1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İzin Verirsem Dokunabilirsin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naokulu\Pictures\indir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33843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3240" cy="122899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>
                <a:solidFill>
                  <a:srgbClr val="FF0000"/>
                </a:solidFill>
              </a:rPr>
              <a:t>1- Mahremiyet Eğitimi Verirken Nasıl </a:t>
            </a:r>
            <a:r>
              <a:rPr lang="tr-TR" dirty="0" err="1" smtClean="0">
                <a:solidFill>
                  <a:srgbClr val="FF0000"/>
                </a:solidFill>
              </a:rPr>
              <a:t>OlmalI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                                                                      </a:t>
            </a:r>
            <a:endParaRPr lang="tr-TR" dirty="0"/>
          </a:p>
        </p:txBody>
      </p:sp>
      <p:pic>
        <p:nvPicPr>
          <p:cNvPr id="5" name="4 Resim" descr="C:\Users\Anaokulu\Pictures\cinsel-istismarlara-karsi-cocuk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128792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solidFill>
                  <a:srgbClr val="FF0000"/>
                </a:solidFill>
              </a:rPr>
              <a:t>5. Dokunulması Yasak Olan Yerlerim Eğitimi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Dokunulması Yasak Olan Yerlerim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6489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naokulu\Pictures\indir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052736"/>
            <a:ext cx="28083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solidFill>
                  <a:srgbClr val="FF0000"/>
                </a:solidFill>
              </a:rPr>
              <a:t>6. Fiziksel Baskıya Direnme Gücü Eğitimi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Fiziksel Baskıya Direnme Gücü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496944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naokulu\Pictures\images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672408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7. Vücudum Görünmemeli Hissi Eğitimi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4" name="3 İçerik Yer Tutucusu" descr="Vücudum Görünmemeli Hissi Eğitim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7768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naokulu\Pictures\images (3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2808312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119</Words>
  <Application>Microsoft Office PowerPoint</Application>
  <PresentationFormat>Ekran Gösterisi (4:3)</PresentationFormat>
  <Paragraphs>27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Cumba</vt:lpstr>
      <vt:lpstr>MEBRURE İLHAN BAĞIŞGİL ANAOKULU</vt:lpstr>
      <vt:lpstr>Slayt 2</vt:lpstr>
      <vt:lpstr>. Mahremiyet Eğitimi Verirken Nasıl Olmalı</vt:lpstr>
      <vt:lpstr>3. Bedenim Bana Aittir Eğitimi </vt:lpstr>
      <vt:lpstr>4. İzin Verirsem Dokunabilirsin Eğitimi </vt:lpstr>
      <vt:lpstr>    1- Mahremiyet Eğitimi Verirken Nasıl OlmalI </vt:lpstr>
      <vt:lpstr> 5. Dokunulması Yasak Olan Yerlerim Eğitimi </vt:lpstr>
      <vt:lpstr>  6. Fiziksel Baskıya Direnme Gücü Eğitimi </vt:lpstr>
      <vt:lpstr>7. Vücudum Görünmemeli Hissi Eğitimi </vt:lpstr>
      <vt:lpstr>   </vt:lpstr>
      <vt:lpstr>9. Tuvaleti Yaparken Benden Başkası Olmamalı Bilinci Eğitimi </vt:lpstr>
      <vt:lpstr>10. Soyunurken ve Giyinirken Yalnız Kalınmalı Eğitimi </vt:lpstr>
      <vt:lpstr>   11. İzin Verirsem Kabul Edilirsin Eğitimi </vt:lpstr>
      <vt:lpstr>12. Kim Kimdir Eğitimi </vt:lpstr>
      <vt:lpstr>13. Gördüğümü Öğrenirim Eğitimi </vt:lpstr>
      <vt:lpstr>14. Benim Odam Benim Yatağım Eğitimi </vt:lpstr>
      <vt:lpstr>15. Kız ve Erkek Çocukların Odalarını Ayırma </vt:lpstr>
      <vt:lpstr>16. Oyuncaklar Sandığımız Kadar Masumlar Mı? </vt:lpstr>
      <vt:lpstr>17. Bak Nasıl Olmuşum </vt:lpstr>
      <vt:lpstr>18. Sizi Sürekli İzliyorum Eğitimi </vt:lpstr>
      <vt:lpstr>19. Kelimelerin AnlamlarI </vt:lpstr>
      <vt:lpstr>Slayt 22</vt:lpstr>
      <vt:lpstr>21. Anne ve Babaların Nasıl Gözlemci Olması Gerektiği 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MEBRURE İLHAN BAĞIŞGİL ANAOKULU</dc:title>
  <dc:creator>Anaokulu</dc:creator>
  <cp:lastModifiedBy>Anaokulu</cp:lastModifiedBy>
  <cp:revision>50</cp:revision>
  <dcterms:created xsi:type="dcterms:W3CDTF">2017-11-27T07:36:40Z</dcterms:created>
  <dcterms:modified xsi:type="dcterms:W3CDTF">2017-12-01T07:47:17Z</dcterms:modified>
</cp:coreProperties>
</file>